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Lato"/>
      <p:regular r:id="rId13"/>
    </p:embeddedFont>
    <p:embeddedFont>
      <p:font typeface="Lato"/>
      <p:regular r:id="rId14"/>
    </p:embeddedFont>
    <p:embeddedFont>
      <p:font typeface="Lato"/>
      <p:regular r:id="rId15"/>
    </p:embeddedFont>
    <p:embeddedFont>
      <p:font typeface="Lato"/>
      <p:regular r:id="rId16"/>
    </p:embeddedFont>
    <p:embeddedFont>
      <p:font typeface="Lato"/>
      <p:regular r:id="rId17"/>
    </p:embeddedFont>
    <p:embeddedFont>
      <p:font typeface="Lato"/>
      <p:regular r:id="rId18"/>
    </p:embeddedFont>
    <p:embeddedFont>
      <p:font typeface="Lato"/>
      <p:regular r:id="rId19"/>
    </p:embeddedFont>
    <p:embeddedFont>
      <p:font typeface="La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4-4.png>
</file>

<file path=ppt/media/image-4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66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Team &amp; Theme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15439"/>
            <a:ext cx="7556421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🧠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Team Name: The Omniscius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141113"/>
            <a:ext cx="7556421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👥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Members: Ishan, Harsh, Dhruv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766786"/>
            <a:ext cx="7556421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🎯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Theme: Smart Education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392460"/>
            <a:ext cx="7556421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💡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Track: Aptos Blockchain Innovation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982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472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Most Indian colleges: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14170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Lack verifiable proof of student skill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58390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Rely only on grades for evaluation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2610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Miss out on recognizing co-curricular learning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46830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outdated manual event tracking &amp; attendance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017" y="556855"/>
            <a:ext cx="5028962" cy="628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Our Solution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4017" y="1487210"/>
            <a:ext cx="535971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🪙</a:t>
            </a:r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EduToken: Blockchain-based Reward System</a:t>
            </a:r>
            <a:endParaRPr lang="en-US" sz="19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017" y="2110859"/>
            <a:ext cx="502801" cy="50280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58158" y="2230279"/>
            <a:ext cx="2514481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Skill Tokens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458158" y="2665214"/>
            <a:ext cx="6981825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Students earn Skill Tokens for projects, events, contributions</a:t>
            </a:r>
            <a:endParaRPr lang="en-US" sz="15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17" y="3489960"/>
            <a:ext cx="502801" cy="50280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458158" y="3609380"/>
            <a:ext cx="2514481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Attendance Tokens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1458158" y="4044315"/>
            <a:ext cx="6981825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Attendance Tokens awarded for verified participation</a:t>
            </a:r>
            <a:endParaRPr lang="en-US" sz="15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017" y="4869061"/>
            <a:ext cx="502801" cy="50280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458158" y="4988481"/>
            <a:ext cx="2514481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Faculty Verifier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1458158" y="5423416"/>
            <a:ext cx="6981825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Faculty Verifier validates official participation</a:t>
            </a:r>
            <a:endParaRPr lang="en-US" sz="15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017" y="6248162"/>
            <a:ext cx="502801" cy="50280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458158" y="6367582"/>
            <a:ext cx="2514481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Club Admin</a:t>
            </a:r>
            <a:endParaRPr lang="en-US" sz="1950" dirty="0"/>
          </a:p>
        </p:txBody>
      </p:sp>
      <p:sp>
        <p:nvSpPr>
          <p:cNvPr id="16" name="Text 9"/>
          <p:cNvSpPr/>
          <p:nvPr/>
        </p:nvSpPr>
        <p:spPr>
          <a:xfrm>
            <a:off x="1458158" y="6802517"/>
            <a:ext cx="6981825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Club Admin manages token logic, event creation, and logs</a:t>
            </a:r>
            <a:endParaRPr lang="en-US" sz="1550" dirty="0"/>
          </a:p>
        </p:txBody>
      </p:sp>
      <p:sp>
        <p:nvSpPr>
          <p:cNvPr id="17" name="Text 10"/>
          <p:cNvSpPr/>
          <p:nvPr/>
        </p:nvSpPr>
        <p:spPr>
          <a:xfrm>
            <a:off x="704017" y="7350681"/>
            <a:ext cx="7735967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 tracked transparently on Aptos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9361" y="472678"/>
            <a:ext cx="5436513" cy="535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How It Works (Architecture)</a:t>
            </a:r>
            <a:endParaRPr lang="en-US" sz="33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9361" y="1350288"/>
            <a:ext cx="856298" cy="10275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26870" y="1521500"/>
            <a:ext cx="4449961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Club Admin creates an event → assigns verifier</a:t>
            </a:r>
            <a:endParaRPr lang="en-US" sz="16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361" y="2377797"/>
            <a:ext cx="856298" cy="102750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26870" y="2549009"/>
            <a:ext cx="449151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Student checks in via QR or manual verification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61" y="3405307"/>
            <a:ext cx="856298" cy="10275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26870" y="3576518"/>
            <a:ext cx="3472815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Verifier approves → tokens awarded</a:t>
            </a:r>
            <a:endParaRPr lang="en-US" sz="16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361" y="4432816"/>
            <a:ext cx="856298" cy="102750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626870" y="4604028"/>
            <a:ext cx="5046583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Student sees Skill + Attendance Tokens on dashboard</a:t>
            </a:r>
            <a:endParaRPr lang="en-US" sz="16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61" y="5460325"/>
            <a:ext cx="856298" cy="1027509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626870" y="5631537"/>
            <a:ext cx="4524613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Tokens redeemable for perks, entries, NFTs, etc.</a:t>
            </a:r>
            <a:endParaRPr lang="en-US" sz="1650" dirty="0"/>
          </a:p>
        </p:txBody>
      </p:sp>
      <p:sp>
        <p:nvSpPr>
          <p:cNvPr id="13" name="Text 6"/>
          <p:cNvSpPr/>
          <p:nvPr/>
        </p:nvSpPr>
        <p:spPr>
          <a:xfrm>
            <a:off x="599361" y="6851690"/>
            <a:ext cx="2923223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Frontend: Next.js (App Router)</a:t>
            </a:r>
            <a:endParaRPr lang="en-US" sz="1650" dirty="0"/>
          </a:p>
        </p:txBody>
      </p:sp>
      <p:sp>
        <p:nvSpPr>
          <p:cNvPr id="14" name="Text 7"/>
          <p:cNvSpPr/>
          <p:nvPr/>
        </p:nvSpPr>
        <p:spPr>
          <a:xfrm>
            <a:off x="7531656" y="6851690"/>
            <a:ext cx="3323630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Backend: Supabase (Auth, DB, RLS)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599361" y="7483078"/>
            <a:ext cx="13431679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Blockchain: Aptos (Optional NFT badge, future DAO)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2711" y="575786"/>
            <a:ext cx="5234464" cy="654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Why It’s Unique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2711" y="1648777"/>
            <a:ext cx="471011" cy="471011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4" name="Text 2"/>
          <p:cNvSpPr/>
          <p:nvPr/>
        </p:nvSpPr>
        <p:spPr>
          <a:xfrm>
            <a:off x="1413034" y="1720691"/>
            <a:ext cx="2794635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✅</a:t>
            </a:r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Student-First Design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1413034" y="2180987"/>
            <a:ext cx="12484656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tokens are earned, not given arbitrarily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32711" y="2934772"/>
            <a:ext cx="471011" cy="471011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7" name="Text 5"/>
          <p:cNvSpPr/>
          <p:nvPr/>
        </p:nvSpPr>
        <p:spPr>
          <a:xfrm>
            <a:off x="1413034" y="3006685"/>
            <a:ext cx="2617232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✅</a:t>
            </a:r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Verifier Logic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413034" y="3466981"/>
            <a:ext cx="12484656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prevents fake attendance and rewards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32711" y="4220766"/>
            <a:ext cx="471011" cy="471011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0" name="Text 8"/>
          <p:cNvSpPr/>
          <p:nvPr/>
        </p:nvSpPr>
        <p:spPr>
          <a:xfrm>
            <a:off x="1413034" y="4292679"/>
            <a:ext cx="2617232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✅</a:t>
            </a:r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Blockchain-Backed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1413034" y="4752975"/>
            <a:ext cx="12484656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adds public verifiability &amp; long-term proof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32711" y="5506760"/>
            <a:ext cx="471011" cy="471011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3" name="Text 11"/>
          <p:cNvSpPr/>
          <p:nvPr/>
        </p:nvSpPr>
        <p:spPr>
          <a:xfrm>
            <a:off x="1413034" y="5578673"/>
            <a:ext cx="2617232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✅</a:t>
            </a:r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Club-Managed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1413034" y="6038969"/>
            <a:ext cx="12484656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students govern their system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32711" y="6792754"/>
            <a:ext cx="471011" cy="471011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6" name="Text 14"/>
          <p:cNvSpPr/>
          <p:nvPr/>
        </p:nvSpPr>
        <p:spPr>
          <a:xfrm>
            <a:off x="1413034" y="6864667"/>
            <a:ext cx="2621518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✅</a:t>
            </a:r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University Benefits</a:t>
            </a:r>
            <a:endParaRPr lang="en-US" sz="2050" dirty="0"/>
          </a:p>
        </p:txBody>
      </p:sp>
      <p:sp>
        <p:nvSpPr>
          <p:cNvPr id="17" name="Text 15"/>
          <p:cNvSpPr/>
          <p:nvPr/>
        </p:nvSpPr>
        <p:spPr>
          <a:xfrm>
            <a:off x="1413034" y="7324963"/>
            <a:ext cx="12484656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better tracking, brand image, and placement stats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890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MVP &amp;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64813"/>
            <a:ext cx="283523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🚧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MVP Built: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5357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Auth with roles (student, faculty, admin)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577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Dashboard with live token count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79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QR check-in and event logs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801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Token issue + redeem logic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264813"/>
            <a:ext cx="283523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🚀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 Impact: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85357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Increases real learning incentives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29577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Helps replace outdated tracking systems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7379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Boosts student reputation and trust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1801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Makes every student effort count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58775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2025-06-28T10:54:53Z</dcterms:created>
  <dcterms:modified xsi:type="dcterms:W3CDTF">2025-06-28T10:54:53Z</dcterms:modified>
</cp:coreProperties>
</file>